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63" r:id="rId2"/>
    <p:sldId id="264" r:id="rId3"/>
    <p:sldId id="265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36"/>
    <p:restoredTop sz="94672"/>
  </p:normalViewPr>
  <p:slideViewPr>
    <p:cSldViewPr snapToGrid="0" snapToObjects="1">
      <p:cViewPr>
        <p:scale>
          <a:sx n="110" d="100"/>
          <a:sy n="110" d="100"/>
        </p:scale>
        <p:origin x="-472" y="-5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9F118-0851-984C-B0FF-D3CD4A41C00C}" type="datetimeFigureOut">
              <a:rPr lang="en-US" smtClean="0"/>
              <a:t>09/07/26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962E4-DBAA-3A42-9516-D278B1B98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74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59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8624" y="365126"/>
            <a:ext cx="4548187" cy="9048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8625" y="1468438"/>
            <a:ext cx="4548188" cy="33273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 baseline="0">
                <a:solidFill>
                  <a:schemeClr val="tx2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5365750" y="0"/>
            <a:ext cx="3778250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r>
              <a:rPr lang="en-US" dirty="0" smtClean="0"/>
              <a:t>Drag the image or click on the add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4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4667251" y="1404938"/>
            <a:ext cx="3790950" cy="33908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685800" y="1404938"/>
            <a:ext cx="3790950" cy="33908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96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Poi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5374" y="1198564"/>
            <a:ext cx="7000876" cy="276383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13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9143999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bg2"/>
                </a:solidFill>
                <a:latin typeface="+mn-lt"/>
                <a:cs typeface="Arial"/>
              </a:defRPr>
            </a:lvl1pPr>
          </a:lstStyle>
          <a:p>
            <a:r>
              <a:rPr lang="en-US" dirty="0" smtClean="0"/>
              <a:t>Drag the image or click on the add 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52625" y="2746375"/>
            <a:ext cx="523875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600" b="1">
                <a:solidFill>
                  <a:schemeClr val="bg2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00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230563"/>
            <a:ext cx="7772400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accent2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127125"/>
            <a:ext cx="7772399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pt-PT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00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9671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685800" y="2257858"/>
            <a:ext cx="2401888" cy="2422524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1511733"/>
            <a:ext cx="2401888" cy="563562"/>
          </a:xfrm>
          <a:prstGeom prst="rect">
            <a:avLst/>
          </a:prstGeom>
        </p:spPr>
        <p:txBody>
          <a:bodyPr numCol="1" spcCol="18000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23" hasCustomPrompt="1"/>
          </p:nvPr>
        </p:nvSpPr>
        <p:spPr>
          <a:xfrm>
            <a:off x="3376612" y="2257858"/>
            <a:ext cx="2401888" cy="2422524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3376612" y="1511733"/>
            <a:ext cx="2401888" cy="563562"/>
          </a:xfrm>
          <a:prstGeom prst="rect">
            <a:avLst/>
          </a:prstGeom>
        </p:spPr>
        <p:txBody>
          <a:bodyPr numCol="1" spcCol="180000" anchor="ctr">
            <a:no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25" hasCustomPrompt="1"/>
          </p:nvPr>
        </p:nvSpPr>
        <p:spPr>
          <a:xfrm>
            <a:off x="6056312" y="2257858"/>
            <a:ext cx="2401888" cy="2422524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6056312" y="1511733"/>
            <a:ext cx="2401888" cy="563562"/>
          </a:xfrm>
          <a:prstGeom prst="rect">
            <a:avLst/>
          </a:prstGeom>
        </p:spPr>
        <p:txBody>
          <a:bodyPr numCol="1" spcCol="180000" anchor="ctr">
            <a:no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847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61222"/>
            <a:ext cx="7772400" cy="61118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685800" y="1618533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1126409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23" hasCustomPrompt="1"/>
          </p:nvPr>
        </p:nvSpPr>
        <p:spPr>
          <a:xfrm>
            <a:off x="3376612" y="1618533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3376612" y="1126409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25" hasCustomPrompt="1"/>
          </p:nvPr>
        </p:nvSpPr>
        <p:spPr>
          <a:xfrm>
            <a:off x="6056312" y="1618533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6056312" y="1126409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3531470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28" hasCustomPrompt="1"/>
          </p:nvPr>
        </p:nvSpPr>
        <p:spPr>
          <a:xfrm>
            <a:off x="685800" y="3039346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3376612" y="3531470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0" hasCustomPrompt="1"/>
          </p:nvPr>
        </p:nvSpPr>
        <p:spPr>
          <a:xfrm>
            <a:off x="3376612" y="3039346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1" hasCustomPrompt="1"/>
          </p:nvPr>
        </p:nvSpPr>
        <p:spPr>
          <a:xfrm>
            <a:off x="6056312" y="3531470"/>
            <a:ext cx="2401888" cy="1182687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2" hasCustomPrompt="1"/>
          </p:nvPr>
        </p:nvSpPr>
        <p:spPr>
          <a:xfrm>
            <a:off x="6056312" y="3039346"/>
            <a:ext cx="2401888" cy="404812"/>
          </a:xfrm>
          <a:prstGeom prst="rect">
            <a:avLst/>
          </a:prstGeom>
        </p:spPr>
        <p:txBody>
          <a:bodyPr numCol="1" spcCol="180000" anchor="t">
            <a:noAutofit/>
          </a:bodyPr>
          <a:lstStyle>
            <a:lvl1pPr marL="0" indent="0">
              <a:buNone/>
              <a:defRPr sz="1400" b="1">
                <a:solidFill>
                  <a:schemeClr val="accent3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391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knowledgem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04091" y="3553997"/>
            <a:ext cx="8335818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4091" y="1450559"/>
            <a:ext cx="8335818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620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cknowledgem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04091" y="3553997"/>
            <a:ext cx="8335818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4091" y="1450559"/>
            <a:ext cx="8335818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18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31637" y="3230563"/>
            <a:ext cx="6280728" cy="9286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1637" y="1127125"/>
            <a:ext cx="6280728" cy="17800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 b="1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81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74060"/>
            <a:ext cx="7772400" cy="1763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j-lt"/>
                <a:cs typeface="Franklin Gothic Book"/>
              </a:defRPr>
            </a:lvl1pPr>
          </a:lstStyle>
          <a:p>
            <a:pPr lvl="0"/>
            <a:r>
              <a:rPr lang="en-US" dirty="0" smtClean="0"/>
              <a:t>Lecture/</a:t>
            </a:r>
            <a:r>
              <a:rPr lang="en-US" dirty="0" err="1" smtClean="0"/>
              <a:t>Palestra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337774"/>
            <a:ext cx="7772400" cy="41066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Speaker Name/Nome </a:t>
            </a:r>
            <a:r>
              <a:rPr lang="en-US" dirty="0" err="1" smtClean="0"/>
              <a:t>Palestrante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748439"/>
            <a:ext cx="7772400" cy="346363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pt-PT" dirty="0" err="1" smtClean="0"/>
              <a:t>Affiliation</a:t>
            </a:r>
            <a:r>
              <a:rPr lang="pt-PT" dirty="0" smtClean="0"/>
              <a:t>/Afiliação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11313"/>
            <a:ext cx="777240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accent2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32188"/>
            <a:ext cx="7772400" cy="617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chemeClr val="accent6"/>
                </a:solidFill>
                <a:latin typeface="Franklin Gothic Book"/>
                <a:cs typeface="Franklin Gothic Boo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2"/>
                </a:solidFill>
                <a:latin typeface="+mj-lt"/>
                <a:cs typeface="Franklin Gothic Medium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1" y="1516063"/>
            <a:ext cx="673894" cy="8985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j-lt"/>
                <a:cs typeface="Franklin Gothic 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#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468439" y="1968500"/>
            <a:ext cx="6989762" cy="44608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>
                <a:solidFill>
                  <a:schemeClr val="accent6"/>
                </a:solidFill>
                <a:latin typeface="+mn-lt"/>
                <a:cs typeface="Franklin Gothic Book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468439" y="2714626"/>
            <a:ext cx="6989761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Franklin Gothic Medium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68441" y="3159126"/>
            <a:ext cx="6989760" cy="43814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  <a:latin typeface="+mn-lt"/>
                <a:cs typeface="Franklin Gothic Book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2" y="2706688"/>
            <a:ext cx="658018" cy="8905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j-lt"/>
                <a:cs typeface="Franklin Gothic Medium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1468439" y="3913188"/>
            <a:ext cx="6989761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Franklin Gothic Medium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468441" y="4357688"/>
            <a:ext cx="6989760" cy="43814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  <a:latin typeface="+mn-lt"/>
                <a:cs typeface="Franklin Gothic Book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3905250"/>
            <a:ext cx="658019" cy="8905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+mj-lt"/>
                <a:cs typeface="Franklin Gothic Medium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3" name="Subtitle 2"/>
          <p:cNvSpPr txBox="1">
            <a:spLocks/>
          </p:cNvSpPr>
          <p:nvPr userDrawn="1"/>
        </p:nvSpPr>
        <p:spPr>
          <a:xfrm>
            <a:off x="910431" y="1516063"/>
            <a:ext cx="449263" cy="4524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1468439" y="1516063"/>
            <a:ext cx="6989762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Franklin Gothic Medium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1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67396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1" y="1289844"/>
            <a:ext cx="673894" cy="4524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+mj-lt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#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68439" y="1289844"/>
            <a:ext cx="6989762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Calibri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468438" y="18819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Calibri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1" y="1874044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1468438" y="24661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Calibri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2466182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1468438" y="30503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Calibri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3042444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1468438" y="36345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Calibri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3634582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468438" y="4218782"/>
            <a:ext cx="6989762" cy="4444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+mj-lt"/>
                <a:cs typeface="Calibri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4218782"/>
            <a:ext cx="673894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80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26"/>
            <a:ext cx="7772400" cy="904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800" b="1" baseline="0">
                <a:solidFill>
                  <a:srgbClr val="195051"/>
                </a:solidFill>
                <a:latin typeface="+mj-lt"/>
                <a:cs typeface="Calibri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85800" y="1404938"/>
            <a:ext cx="7772401" cy="3390899"/>
          </a:xfrm>
          <a:prstGeom prst="rect">
            <a:avLst/>
          </a:prstGeom>
        </p:spPr>
        <p:txBody>
          <a:bodyPr numCol="2" spcCol="360000" anchor="t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81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11313"/>
            <a:ext cx="777240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32188"/>
            <a:ext cx="7772400" cy="617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subtitle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75" y="573504"/>
            <a:ext cx="1150938" cy="9881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pt-PT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499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11313"/>
            <a:ext cx="7772400" cy="176371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1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32188"/>
            <a:ext cx="7772400" cy="617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add</a:t>
            </a:r>
            <a:r>
              <a:rPr lang="pt-PT" dirty="0" smtClean="0"/>
              <a:t> </a:t>
            </a:r>
            <a:r>
              <a:rPr lang="pt-PT" dirty="0" err="1" smtClean="0"/>
              <a:t>subtitle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75" y="573504"/>
            <a:ext cx="1150938" cy="9881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accent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pt-PT" dirty="0" smtClean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39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95749" y="365126"/>
            <a:ext cx="4548187" cy="9048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+mj-lt"/>
                <a:cs typeface="Calibri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5750" y="1468438"/>
            <a:ext cx="4548188" cy="3327399"/>
          </a:xfrm>
          <a:prstGeom prst="rect">
            <a:avLst/>
          </a:prstGeom>
        </p:spPr>
        <p:txBody>
          <a:bodyPr numCol="1" spcCol="180000" anchor="t">
            <a:normAutofit/>
          </a:bodyPr>
          <a:lstStyle>
            <a:lvl1pPr marL="0" indent="0">
              <a:buNone/>
              <a:defRPr sz="1400" baseline="0">
                <a:solidFill>
                  <a:schemeClr val="tx2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1" y="0"/>
            <a:ext cx="3778250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r>
              <a:rPr lang="en-US" dirty="0" smtClean="0"/>
              <a:t>Drag the image or click on the add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7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21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97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0" r:id="rId3"/>
    <p:sldLayoutId id="2147483658" r:id="rId4"/>
    <p:sldLayoutId id="2147483669" r:id="rId5"/>
    <p:sldLayoutId id="2147483659" r:id="rId6"/>
    <p:sldLayoutId id="2147483660" r:id="rId7"/>
    <p:sldLayoutId id="2147483674" r:id="rId8"/>
    <p:sldLayoutId id="2147483661" r:id="rId9"/>
    <p:sldLayoutId id="2147483668" r:id="rId10"/>
    <p:sldLayoutId id="2147483662" r:id="rId11"/>
    <p:sldLayoutId id="2147483672" r:id="rId12"/>
    <p:sldLayoutId id="2147483663" r:id="rId13"/>
    <p:sldLayoutId id="2147483664" r:id="rId14"/>
    <p:sldLayoutId id="2147483665" r:id="rId15"/>
    <p:sldLayoutId id="2147483666" r:id="rId16"/>
    <p:sldLayoutId id="2147483675" r:id="rId17"/>
    <p:sldLayoutId id="2147483676" r:id="rId18"/>
    <p:sldLayoutId id="2147483667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512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99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80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74634"/>
      </p:ext>
    </p:extLst>
  </p:cSld>
  <p:clrMapOvr>
    <a:masterClrMapping/>
  </p:clrMapOvr>
</p:sld>
</file>

<file path=ppt/theme/theme1.xml><?xml version="1.0" encoding="utf-8"?>
<a:theme xmlns:a="http://schemas.openxmlformats.org/drawingml/2006/main" name="SPCPRE55-Template">
  <a:themeElements>
    <a:clrScheme name="SPCPRE55">
      <a:dk1>
        <a:srgbClr val="B6CD62"/>
      </a:dk1>
      <a:lt1>
        <a:srgbClr val="FFFFFF"/>
      </a:lt1>
      <a:dk2>
        <a:srgbClr val="1C1C1C"/>
      </a:dk2>
      <a:lt2>
        <a:srgbClr val="FFFFFF"/>
      </a:lt2>
      <a:accent1>
        <a:srgbClr val="B6CD62"/>
      </a:accent1>
      <a:accent2>
        <a:srgbClr val="195051"/>
      </a:accent2>
      <a:accent3>
        <a:srgbClr val="299685"/>
      </a:accent3>
      <a:accent4>
        <a:srgbClr val="B7E9B0"/>
      </a:accent4>
      <a:accent5>
        <a:srgbClr val="E0E0E0"/>
      </a:accent5>
      <a:accent6>
        <a:srgbClr val="2B2B2B"/>
      </a:accent6>
      <a:hlink>
        <a:srgbClr val="1D6D68"/>
      </a:hlink>
      <a:folHlink>
        <a:srgbClr val="1F5052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SPCPRE55-Template.potx</Template>
  <TotalTime>754</TotalTime>
  <Words>0</Words>
  <Application>Microsoft Macintosh PowerPoint</Application>
  <PresentationFormat>On-screen Show (16:9)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SPCPRE55-Template</vt:lpstr>
      <vt:lpstr>PowerPoint Presentation</vt:lpstr>
      <vt:lpstr>PowerPoint Presentation</vt:lpstr>
      <vt:lpstr>PowerPoint Presentation</vt:lpstr>
      <vt:lpstr>PowerPoint Presentation</vt:lpstr>
    </vt:vector>
  </TitlesOfParts>
  <Manager/>
  <Company>Lab52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55ª Reunião Anual da SPCPRE</dc:title>
  <dc:subject>1º Congresso Luso-Belga</dc:subject>
  <dc:creator>Lígia Silva</dc:creator>
  <cp:keywords/>
  <dc:description/>
  <cp:lastModifiedBy>Lígia Silva</cp:lastModifiedBy>
  <cp:revision>87</cp:revision>
  <dcterms:created xsi:type="dcterms:W3CDTF">2024-04-22T13:27:06Z</dcterms:created>
  <dcterms:modified xsi:type="dcterms:W3CDTF">2026-07-09T14:38:57Z</dcterms:modified>
  <cp:category/>
</cp:coreProperties>
</file>